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06CFF-6BB3-8958-A85A-8BB14222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5F5E6D-99F5-1178-7BA4-CD411401F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298EC-2D56-D5E7-F408-3541E072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37D20A-4662-55B1-543B-906B8CFE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CA465-4C40-4208-8A4A-47499A5D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94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4E7BE-4924-7BE7-855F-1CF2258E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C39D13-682D-7A3B-CC05-A04516597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6C4F3F-2423-4E05-4496-CA26A151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B33F5-CECB-C738-5E4B-EE585029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40DE21-04C3-E147-ECD6-D2FC9123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0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AC4D55-C7AF-9AC0-A406-455204B88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7A595B-3A66-21DE-6381-7036E4E35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922DBE-9A31-C790-BD91-2CB5AC5B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6E12EB-394C-A3A9-1762-01F67E57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229D80-88B6-C877-5FB3-C566B91D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D6D57-FABA-EA98-9B4A-FED756D8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772A2E-B761-1ACA-0CBB-6C6C342F5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F28094-96FC-BA03-B044-0986196C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6EBFF0-E615-DD7B-F2BC-1F168F83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414C9-6306-F897-ACFA-371A1CC6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5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0BB3-FE59-4F07-F2E6-C4DDA16D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C3D00A-1560-D955-A662-1A1774CFA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84AF8B-B20F-F511-6ADE-B9B05B12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54177-FC21-3C71-CCBF-86FC7BA2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E37030-297D-FDB5-F0E8-E098C4C8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2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5E437-A523-DF99-635E-C88F90A3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70D4B-A8BC-7AF5-4E93-26DB8EA22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605873-CF5B-E535-C45A-8D513447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A33E12-6BE6-4698-447E-2B125EA5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3220A3-A437-8211-3B33-4670AEDD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5BA05F-986E-C3A3-4D13-A3DD9030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6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54259-4F6D-470B-2BCB-FBE9FD13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09D374-04A4-ECD1-E78D-FF5AE405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B1F0E0-F32F-5D95-9264-8ED9974BF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DE173F-60BD-A729-895A-FE89547D5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445F88-9BCA-CBF4-6F21-EE0002103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C4E2DA-2002-358B-5011-12E1B9FD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01935D1-76D8-2557-9BE8-F5E743FB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0D4730-FD87-BF65-387B-DD6724EA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7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D48EF-0B12-930E-F06C-87D1E203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96491E-B3C7-A8C7-9A31-A0809A1C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FF3859-2069-B9C6-4D26-A2DD503C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584C34-A98E-529C-242D-75A0F68E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71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A563D9-5E4C-078D-3ACA-474501F2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B99937-0062-4981-1784-ABBD6944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04AE76-2170-5233-D985-90799421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0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8C293-21BD-F043-7AA8-86AA1DC7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2C5673-CCE1-F6A8-EECB-DE577E0D4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0F36BE-EB7E-8746-F353-9E6352EA6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D818F-7744-72CB-E814-7F587246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22B9E9-9F27-B210-DA84-3DAE8A9A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EF94EA-5297-9AD4-A058-429338BA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26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5CF34-2461-5F51-9A22-9F5C90AF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B76627-9E89-81B7-8B44-7C739F96E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71C43C-A886-C03D-46D0-2154742BD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7D8061-88C4-EEB3-65FA-65FD0E6E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BE6EBF-6004-FA73-721A-2C920846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2B27EB-955A-1B65-7515-46C13884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44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56A9C5-3041-D05A-6F32-B5F08864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71342D-1CC5-B609-A7AE-CEE1BAF5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E0D16-8708-319E-0286-9DDEC76F5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03F-6236-41DD-8C73-01DBC0C1AE11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64FD3-C6AB-26F4-FBA1-53BBE6899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83E168-CBAE-F129-1F1F-5DB119FDD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1C71-21CE-48D6-BA0C-E9C698138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0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6C134-2475-736E-CC28-6602CF6FD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0BE091-5C0B-8C39-7FCE-C21E14BCB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28C8C8E1-11AF-B3C2-6326-1BE1E312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595312"/>
            <a:ext cx="65436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84C3C-F76A-2A34-BAAD-044E7368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3410C5-BA69-E3AE-E2B6-C33617399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76" y="1825625"/>
            <a:ext cx="2951647" cy="4351338"/>
          </a:xfrm>
        </p:spPr>
      </p:pic>
    </p:spTree>
    <p:extLst>
      <p:ext uri="{BB962C8B-B14F-4D97-AF65-F5344CB8AC3E}">
        <p14:creationId xmlns:p14="http://schemas.microsoft.com/office/powerpoint/2010/main" val="66053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5090D-F6E0-1E63-C59F-CBEF4E6E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30626F-CF75-876B-9BEC-438FAE745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44" y="1825625"/>
            <a:ext cx="6738111" cy="4351338"/>
          </a:xfrm>
        </p:spPr>
      </p:pic>
    </p:spTree>
    <p:extLst>
      <p:ext uri="{BB962C8B-B14F-4D97-AF65-F5344CB8AC3E}">
        <p14:creationId xmlns:p14="http://schemas.microsoft.com/office/powerpoint/2010/main" val="273744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48930-AA13-DCA2-19E8-1230A237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7A77C8-DAF8-ADC4-D603-66ED58320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97" y="1825625"/>
            <a:ext cx="6866605" cy="4351338"/>
          </a:xfrm>
        </p:spPr>
      </p:pic>
    </p:spTree>
    <p:extLst>
      <p:ext uri="{BB962C8B-B14F-4D97-AF65-F5344CB8AC3E}">
        <p14:creationId xmlns:p14="http://schemas.microsoft.com/office/powerpoint/2010/main" val="96645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42B0C-0E4B-683A-5354-308888C1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6B8E90-CF46-39DA-A6E2-9B4295429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891506"/>
            <a:ext cx="5372100" cy="4219575"/>
          </a:xfrm>
        </p:spPr>
      </p:pic>
    </p:spTree>
    <p:extLst>
      <p:ext uri="{BB962C8B-B14F-4D97-AF65-F5344CB8AC3E}">
        <p14:creationId xmlns:p14="http://schemas.microsoft.com/office/powerpoint/2010/main" val="168609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96B5-BF6B-8732-A1BC-2440E31D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3C69E4-2D72-F69F-3B5E-AF7847F4A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620169"/>
            <a:ext cx="8115300" cy="2762250"/>
          </a:xfrm>
        </p:spPr>
      </p:pic>
    </p:spTree>
    <p:extLst>
      <p:ext uri="{BB962C8B-B14F-4D97-AF65-F5344CB8AC3E}">
        <p14:creationId xmlns:p14="http://schemas.microsoft.com/office/powerpoint/2010/main" val="4151769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EB801-B1FC-FFA8-CBD9-CC1F9F04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EC0E22-2CAB-D5FB-3026-307B14C85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30" y="1825625"/>
            <a:ext cx="5785139" cy="4351338"/>
          </a:xfrm>
        </p:spPr>
      </p:pic>
    </p:spTree>
    <p:extLst>
      <p:ext uri="{BB962C8B-B14F-4D97-AF65-F5344CB8AC3E}">
        <p14:creationId xmlns:p14="http://schemas.microsoft.com/office/powerpoint/2010/main" val="409733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31752-9D62-B139-D6A8-94EC5109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34A29E-48D1-49F5-9858-F7F9D3CF8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30" y="1825625"/>
            <a:ext cx="5785139" cy="4351338"/>
          </a:xfrm>
        </p:spPr>
      </p:pic>
    </p:spTree>
    <p:extLst>
      <p:ext uri="{BB962C8B-B14F-4D97-AF65-F5344CB8AC3E}">
        <p14:creationId xmlns:p14="http://schemas.microsoft.com/office/powerpoint/2010/main" val="115803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A9B63-8BB0-538C-345A-0C67AE54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165ED60-3242-7E74-441A-A14040A62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858169"/>
            <a:ext cx="4848225" cy="4286250"/>
          </a:xfrm>
        </p:spPr>
      </p:pic>
    </p:spTree>
    <p:extLst>
      <p:ext uri="{BB962C8B-B14F-4D97-AF65-F5344CB8AC3E}">
        <p14:creationId xmlns:p14="http://schemas.microsoft.com/office/powerpoint/2010/main" val="225143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9C32F-9EDF-25E1-2475-3CD09739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7D7975-E488-2789-F37E-2FA8DF2D6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15" y="1825625"/>
            <a:ext cx="4417770" cy="4351338"/>
          </a:xfrm>
        </p:spPr>
      </p:pic>
    </p:spTree>
    <p:extLst>
      <p:ext uri="{BB962C8B-B14F-4D97-AF65-F5344CB8AC3E}">
        <p14:creationId xmlns:p14="http://schemas.microsoft.com/office/powerpoint/2010/main" val="21597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65B88-6BE8-D50E-9111-A7BE8125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AD729E-CBAE-5D08-8BC6-CC5CC3FFB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83" y="1825625"/>
            <a:ext cx="4060633" cy="4351338"/>
          </a:xfrm>
        </p:spPr>
      </p:pic>
    </p:spTree>
    <p:extLst>
      <p:ext uri="{BB962C8B-B14F-4D97-AF65-F5344CB8AC3E}">
        <p14:creationId xmlns:p14="http://schemas.microsoft.com/office/powerpoint/2010/main" val="244419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A0CB5-3EBA-A255-1C49-EA08C12E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9974A3-D060-E6C3-CF4C-F6031A883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01044"/>
            <a:ext cx="10287000" cy="4000500"/>
          </a:xfrm>
        </p:spPr>
      </p:pic>
    </p:spTree>
    <p:extLst>
      <p:ext uri="{BB962C8B-B14F-4D97-AF65-F5344CB8AC3E}">
        <p14:creationId xmlns:p14="http://schemas.microsoft.com/office/powerpoint/2010/main" val="94141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5ACED-663C-0BEF-E4E1-4FC536EF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51C5D9-9705-AF6C-1346-C182C1F4C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63" y="1825625"/>
            <a:ext cx="3671074" cy="4351338"/>
          </a:xfrm>
        </p:spPr>
      </p:pic>
    </p:spTree>
    <p:extLst>
      <p:ext uri="{BB962C8B-B14F-4D97-AF65-F5344CB8AC3E}">
        <p14:creationId xmlns:p14="http://schemas.microsoft.com/office/powerpoint/2010/main" val="363142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830E7-05DD-48E9-3510-03D62298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FA75FFE-3A87-BAF6-D392-5F68723F4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2810669"/>
            <a:ext cx="5057775" cy="2381250"/>
          </a:xfrm>
        </p:spPr>
      </p:pic>
    </p:spTree>
    <p:extLst>
      <p:ext uri="{BB962C8B-B14F-4D97-AF65-F5344CB8AC3E}">
        <p14:creationId xmlns:p14="http://schemas.microsoft.com/office/powerpoint/2010/main" val="369168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245F6-CE1D-7184-906D-F28836EB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738D7A3-6C58-72F1-B9B3-1F211B9BA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111941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EC1F8-8343-DC1C-202F-F3C9CCE7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B20298B-1D06-12D5-22D5-E41480791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81" y="1825625"/>
            <a:ext cx="4524238" cy="4351338"/>
          </a:xfrm>
        </p:spPr>
      </p:pic>
    </p:spTree>
    <p:extLst>
      <p:ext uri="{BB962C8B-B14F-4D97-AF65-F5344CB8AC3E}">
        <p14:creationId xmlns:p14="http://schemas.microsoft.com/office/powerpoint/2010/main" val="371731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1B501-513C-F017-EFE7-44326087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C5121A-A21A-871A-EF9F-9F3E537E1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15" y="1825625"/>
            <a:ext cx="4912970" cy="4351338"/>
          </a:xfrm>
        </p:spPr>
      </p:pic>
    </p:spTree>
    <p:extLst>
      <p:ext uri="{BB962C8B-B14F-4D97-AF65-F5344CB8AC3E}">
        <p14:creationId xmlns:p14="http://schemas.microsoft.com/office/powerpoint/2010/main" val="28092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971D7-7EB1-E389-953D-3B3E0FEE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CDF23B-2A2D-EB35-0D3F-C76F3063B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11" y="1825625"/>
            <a:ext cx="6201778" cy="4351338"/>
          </a:xfrm>
        </p:spPr>
      </p:pic>
    </p:spTree>
    <p:extLst>
      <p:ext uri="{BB962C8B-B14F-4D97-AF65-F5344CB8AC3E}">
        <p14:creationId xmlns:p14="http://schemas.microsoft.com/office/powerpoint/2010/main" val="29980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936BD-7FC4-AB52-92AB-5AE60D5E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5D2A012-E42B-1942-2020-315FD5945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5" y="1825625"/>
            <a:ext cx="5868530" cy="4351338"/>
          </a:xfrm>
        </p:spPr>
      </p:pic>
    </p:spTree>
    <p:extLst>
      <p:ext uri="{BB962C8B-B14F-4D97-AF65-F5344CB8AC3E}">
        <p14:creationId xmlns:p14="http://schemas.microsoft.com/office/powerpoint/2010/main" val="214822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CDE16-0D4C-2338-61B4-C665D7F7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E22914-914E-81E8-1B07-3D36B5514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70" y="1825625"/>
            <a:ext cx="5175659" cy="4351338"/>
          </a:xfrm>
        </p:spPr>
      </p:pic>
    </p:spTree>
    <p:extLst>
      <p:ext uri="{BB962C8B-B14F-4D97-AF65-F5344CB8AC3E}">
        <p14:creationId xmlns:p14="http://schemas.microsoft.com/office/powerpoint/2010/main" val="97329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BBFCF-8DBC-6A74-57B5-7F5D658D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B8447B-B930-E971-18F1-2ACC5C075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55" y="1825625"/>
            <a:ext cx="5142490" cy="4351338"/>
          </a:xfrm>
        </p:spPr>
      </p:pic>
    </p:spTree>
    <p:extLst>
      <p:ext uri="{BB962C8B-B14F-4D97-AF65-F5344CB8AC3E}">
        <p14:creationId xmlns:p14="http://schemas.microsoft.com/office/powerpoint/2010/main" val="353219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EEA99-879D-6DD9-E572-09270724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4731E47-B47E-FC10-9A3E-6E4A2A21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71" y="1825625"/>
            <a:ext cx="5666858" cy="4351338"/>
          </a:xfrm>
        </p:spPr>
      </p:pic>
    </p:spTree>
    <p:extLst>
      <p:ext uri="{BB962C8B-B14F-4D97-AF65-F5344CB8AC3E}">
        <p14:creationId xmlns:p14="http://schemas.microsoft.com/office/powerpoint/2010/main" val="307976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88280-0354-5909-C29C-94EC21E1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E986FC-D9B1-9CD8-8418-80C20118C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94" y="1825625"/>
            <a:ext cx="4804012" cy="4351338"/>
          </a:xfrm>
        </p:spPr>
      </p:pic>
    </p:spTree>
    <p:extLst>
      <p:ext uri="{BB962C8B-B14F-4D97-AF65-F5344CB8AC3E}">
        <p14:creationId xmlns:p14="http://schemas.microsoft.com/office/powerpoint/2010/main" val="151263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E2D36-F752-0123-6F0B-7068FC7F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175827-E401-02B6-A43E-B78460FBF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64" y="1825625"/>
            <a:ext cx="4154872" cy="4351338"/>
          </a:xfrm>
        </p:spPr>
      </p:pic>
    </p:spTree>
    <p:extLst>
      <p:ext uri="{BB962C8B-B14F-4D97-AF65-F5344CB8AC3E}">
        <p14:creationId xmlns:p14="http://schemas.microsoft.com/office/powerpoint/2010/main" val="23016101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</dc:creator>
  <cp:lastModifiedBy>cecile</cp:lastModifiedBy>
  <cp:revision>1</cp:revision>
  <dcterms:created xsi:type="dcterms:W3CDTF">2024-11-14T16:04:01Z</dcterms:created>
  <dcterms:modified xsi:type="dcterms:W3CDTF">2024-11-14T16:04:33Z</dcterms:modified>
</cp:coreProperties>
</file>